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7" name="Rectangle 15"/>
          <p:cNvSpPr>
            <a:spLocks noChangeArrowheads="1"/>
          </p:cNvSpPr>
          <p:nvPr/>
        </p:nvSpPr>
        <p:spPr bwMode="auto">
          <a:xfrm>
            <a:off x="5320449" y="2548465"/>
            <a:ext cx="5595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5128633</a:t>
            </a:r>
            <a:endParaRPr kumimoji="0" lang="el-G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16"/>
          <p:cNvSpPr>
            <a:spLocks noChangeArrowheads="1"/>
          </p:cNvSpPr>
          <p:nvPr/>
        </p:nvSpPr>
        <p:spPr bwMode="auto">
          <a:xfrm>
            <a:off x="4264566" y="2959820"/>
            <a:ext cx="249106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SUGAR N’ SPICE </a:t>
            </a:r>
            <a:r>
              <a:rPr lang="el-GR" sz="105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ΜΟΝΟΠΡΟΣΩΠΗ ΙΚΕ</a:t>
            </a:r>
            <a:endParaRPr kumimoji="0" lang="el-G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Rectangle 18"/>
          <p:cNvSpPr>
            <a:spLocks noChangeArrowheads="1"/>
          </p:cNvSpPr>
          <p:nvPr/>
        </p:nvSpPr>
        <p:spPr bwMode="auto">
          <a:xfrm>
            <a:off x="6670595" y="5651301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40.000,00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User04</cp:lastModifiedBy>
  <cp:revision>13</cp:revision>
  <dcterms:created xsi:type="dcterms:W3CDTF">2021-05-19T11:41:06Z</dcterms:created>
  <dcterms:modified xsi:type="dcterms:W3CDTF">2021-07-01T12:48:46Z</dcterms:modified>
</cp:coreProperties>
</file>